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7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9020FC32-9095-4C0E-BADE-6726DE5FD18B}" type="datetimeFigureOut">
              <a:rPr lang="ru-RU" smtClean="0"/>
              <a:t>21.08.2023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0F3815B7-9BED-4934-85B2-1590DE3DEAE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48226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0FC32-9095-4C0E-BADE-6726DE5FD18B}" type="datetimeFigureOut">
              <a:rPr lang="ru-RU" smtClean="0"/>
              <a:t>21.08.2023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815B7-9BED-4934-85B2-1590DE3DEAE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0802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0FC32-9095-4C0E-BADE-6726DE5FD18B}" type="datetimeFigureOut">
              <a:rPr lang="ru-RU" smtClean="0"/>
              <a:t>21.08.2023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815B7-9BED-4934-85B2-1590DE3DEAE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7044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0FC32-9095-4C0E-BADE-6726DE5FD18B}" type="datetimeFigureOut">
              <a:rPr lang="ru-RU" smtClean="0"/>
              <a:t>21.08.2023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815B7-9BED-4934-85B2-1590DE3DEAE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60571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0FC32-9095-4C0E-BADE-6726DE5FD18B}" type="datetimeFigureOut">
              <a:rPr lang="ru-RU" smtClean="0"/>
              <a:t>21.08.2023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815B7-9BED-4934-85B2-1590DE3DEAE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35139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0FC32-9095-4C0E-BADE-6726DE5FD18B}" type="datetimeFigureOut">
              <a:rPr lang="ru-RU" smtClean="0"/>
              <a:t>21.08.2023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815B7-9BED-4934-85B2-1590DE3DEAE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73194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0FC32-9095-4C0E-BADE-6726DE5FD18B}" type="datetimeFigureOut">
              <a:rPr lang="ru-RU" smtClean="0"/>
              <a:t>21.08.2023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815B7-9BED-4934-85B2-1590DE3DEAE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87009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0FC32-9095-4C0E-BADE-6726DE5FD18B}" type="datetimeFigureOut">
              <a:rPr lang="ru-RU" smtClean="0"/>
              <a:t>21.08.2023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815B7-9BED-4934-85B2-1590DE3DEAE1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5580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0FC32-9095-4C0E-BADE-6726DE5FD18B}" type="datetimeFigureOut">
              <a:rPr lang="ru-RU" smtClean="0"/>
              <a:t>21.08.2023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815B7-9BED-4934-85B2-1590DE3DEAE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9644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0FC32-9095-4C0E-BADE-6726DE5FD18B}" type="datetimeFigureOut">
              <a:rPr lang="ru-RU" smtClean="0"/>
              <a:t>21.08.2023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815B7-9BED-4934-85B2-1590DE3DEAE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9694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0FC32-9095-4C0E-BADE-6726DE5FD18B}" type="datetimeFigureOut">
              <a:rPr lang="ru-RU" smtClean="0"/>
              <a:t>21.08.2023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815B7-9BED-4934-85B2-1590DE3DEAE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4759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0FC32-9095-4C0E-BADE-6726DE5FD18B}" type="datetimeFigureOut">
              <a:rPr lang="ru-RU" smtClean="0"/>
              <a:t>21.08.2023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815B7-9BED-4934-85B2-1590DE3DEAE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0704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0FC32-9095-4C0E-BADE-6726DE5FD18B}" type="datetimeFigureOut">
              <a:rPr lang="ru-RU" smtClean="0"/>
              <a:t>21.08.2023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815B7-9BED-4934-85B2-1590DE3DEAE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3465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0FC32-9095-4C0E-BADE-6726DE5FD18B}" type="datetimeFigureOut">
              <a:rPr lang="ru-RU" smtClean="0"/>
              <a:t>21.08.2023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815B7-9BED-4934-85B2-1590DE3DEAE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0945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0FC32-9095-4C0E-BADE-6726DE5FD18B}" type="datetimeFigureOut">
              <a:rPr lang="ru-RU" smtClean="0"/>
              <a:t>21.08.2023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815B7-9BED-4934-85B2-1590DE3DEAE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3873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0FC32-9095-4C0E-BADE-6726DE5FD18B}" type="datetimeFigureOut">
              <a:rPr lang="ru-RU" smtClean="0"/>
              <a:t>21.08.2023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815B7-9BED-4934-85B2-1590DE3DEAE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4683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0FC32-9095-4C0E-BADE-6726DE5FD18B}" type="datetimeFigureOut">
              <a:rPr lang="ru-RU" smtClean="0"/>
              <a:t>21.08.2023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815B7-9BED-4934-85B2-1590DE3DEAE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634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020FC32-9095-4C0E-BADE-6726DE5FD18B}" type="datetimeFigureOut">
              <a:rPr lang="ru-RU" smtClean="0"/>
              <a:t>21.08.2023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F3815B7-9BED-4934-85B2-1590DE3DEAE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75739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amautocentr.ru/" TargetMode="External"/><Relationship Id="rId2" Type="http://schemas.openxmlformats.org/officeDocument/2006/relationships/hyperlink" Target="mailto:npc@kamautocentr.ru" TargetMode="Externa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33484" y="5666460"/>
            <a:ext cx="7752123" cy="1030309"/>
          </a:xfrm>
        </p:spPr>
        <p:txBody>
          <a:bodyPr>
            <a:normAutofit fontScale="90000"/>
          </a:bodyPr>
          <a:lstStyle/>
          <a:p>
            <a:r>
              <a:rPr lang="ru-RU" sz="8000" dirty="0" err="1" smtClean="0"/>
              <a:t>Камавтоцентр</a:t>
            </a:r>
            <a:r>
              <a:rPr lang="ru-RU" sz="8000" dirty="0" smtClean="0"/>
              <a:t/>
            </a:r>
            <a:br>
              <a:rPr lang="ru-RU" sz="8000" dirty="0" smtClean="0"/>
            </a:br>
            <a:r>
              <a:rPr lang="ru-RU" sz="2800" dirty="0" smtClean="0"/>
              <a:t>Официальный дилер ПАО </a:t>
            </a:r>
            <a:r>
              <a:rPr lang="ru-RU" sz="2800" dirty="0" err="1" smtClean="0"/>
              <a:t>Камаз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31423" y="3303916"/>
            <a:ext cx="3624079" cy="2877699"/>
          </a:xfrm>
        </p:spPr>
        <p:txBody>
          <a:bodyPr/>
          <a:lstStyle/>
          <a:p>
            <a:r>
              <a:rPr lang="ru-RU" dirty="0" smtClean="0"/>
              <a:t> 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745216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Bahnschrift" panose="020B0502040204020203" pitchFamily="34" charset="0"/>
              </a:rPr>
              <a:t>Представляем Вашему вниманию услуги по обработке металла</a:t>
            </a:r>
            <a:endParaRPr lang="ru-RU" dirty="0">
              <a:latin typeface="Bahnschrift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Лазерная резка металла</a:t>
            </a:r>
          </a:p>
          <a:p>
            <a:r>
              <a:rPr lang="ru-RU" sz="3200" dirty="0" smtClean="0"/>
              <a:t>Гибка листового металлопроката</a:t>
            </a:r>
          </a:p>
          <a:p>
            <a:r>
              <a:rPr lang="ru-RU" sz="3200" dirty="0" smtClean="0"/>
              <a:t>Сварочно-слесарные работы</a:t>
            </a:r>
          </a:p>
          <a:p>
            <a:r>
              <a:rPr lang="ru-RU" sz="3200" dirty="0" smtClean="0"/>
              <a:t>Полимерно-порошковая покраска</a:t>
            </a:r>
          </a:p>
        </p:txBody>
      </p:sp>
    </p:spTree>
    <p:extLst>
      <p:ext uri="{BB962C8B-B14F-4D97-AF65-F5344CB8AC3E}">
        <p14:creationId xmlns:p14="http://schemas.microsoft.com/office/powerpoint/2010/main" val="22628121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251" y="141668"/>
            <a:ext cx="6164653" cy="901521"/>
          </a:xfrm>
        </p:spPr>
        <p:txBody>
          <a:bodyPr>
            <a:normAutofit/>
          </a:bodyPr>
          <a:lstStyle/>
          <a:p>
            <a:r>
              <a:rPr lang="ru-RU" sz="2400" dirty="0"/>
              <a:t>Лазерная резка металла</a:t>
            </a:r>
          </a:p>
        </p:txBody>
      </p:sp>
      <p:pic>
        <p:nvPicPr>
          <p:cNvPr id="7" name="Рисунок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52" r="30052"/>
          <a:stretch>
            <a:fillRect/>
          </a:stretch>
        </p:blipFill>
        <p:spPr>
          <a:xfrm>
            <a:off x="5002306" y="552085"/>
            <a:ext cx="6145305" cy="5673901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96025" y="1645275"/>
            <a:ext cx="6164653" cy="4849653"/>
          </a:xfrm>
        </p:spPr>
        <p:txBody>
          <a:bodyPr/>
          <a:lstStyle/>
          <a:p>
            <a:r>
              <a:rPr lang="ru-RU" sz="2000" dirty="0" smtClean="0"/>
              <a:t>Размеры </a:t>
            </a:r>
            <a:r>
              <a:rPr lang="ru-RU" sz="2000" dirty="0"/>
              <a:t>о</a:t>
            </a:r>
            <a:r>
              <a:rPr lang="ru-RU" sz="2000" dirty="0" smtClean="0"/>
              <a:t>брабатываемого стола</a:t>
            </a:r>
          </a:p>
          <a:p>
            <a:r>
              <a:rPr lang="ru-RU" dirty="0" smtClean="0"/>
              <a:t>-</a:t>
            </a:r>
            <a:r>
              <a:rPr lang="ru-RU" i="1" dirty="0" smtClean="0"/>
              <a:t>3000*1500 мм</a:t>
            </a:r>
          </a:p>
          <a:p>
            <a:r>
              <a:rPr lang="ru-RU" sz="2000" dirty="0" smtClean="0">
                <a:latin typeface="+mj-lt"/>
              </a:rPr>
              <a:t>Виды обрабатываемого металла</a:t>
            </a:r>
          </a:p>
          <a:p>
            <a:r>
              <a:rPr lang="ru-RU" i="1" dirty="0" smtClean="0"/>
              <a:t>-черная сталь</a:t>
            </a:r>
          </a:p>
          <a:p>
            <a:r>
              <a:rPr lang="ru-RU" i="1" dirty="0" smtClean="0"/>
              <a:t>-оцинкованная сталь</a:t>
            </a:r>
          </a:p>
          <a:p>
            <a:r>
              <a:rPr lang="ru-RU" i="1" dirty="0" smtClean="0"/>
              <a:t>-нержавеющая сталь</a:t>
            </a:r>
          </a:p>
          <a:p>
            <a:r>
              <a:rPr lang="ru-RU" sz="2000" dirty="0" smtClean="0"/>
              <a:t>Толщина металла</a:t>
            </a:r>
          </a:p>
          <a:p>
            <a:r>
              <a:rPr lang="ru-RU" i="1" dirty="0" smtClean="0"/>
              <a:t>-от 0,2- до 10,0 мм</a:t>
            </a:r>
          </a:p>
          <a:p>
            <a:r>
              <a:rPr lang="ru-RU" sz="2000" dirty="0" smtClean="0"/>
              <a:t>Используемое сырье</a:t>
            </a:r>
          </a:p>
          <a:p>
            <a:r>
              <a:rPr lang="ru-RU" i="1" dirty="0" smtClean="0"/>
              <a:t>-наш метал</a:t>
            </a:r>
          </a:p>
          <a:p>
            <a:r>
              <a:rPr lang="ru-RU" i="1" dirty="0" smtClean="0"/>
              <a:t>-давальческий метал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98652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63070"/>
            <a:ext cx="4921625" cy="1371600"/>
          </a:xfrm>
        </p:spPr>
        <p:txBody>
          <a:bodyPr/>
          <a:lstStyle/>
          <a:p>
            <a:pPr algn="ctr"/>
            <a:r>
              <a:rPr lang="ru-RU" dirty="0"/>
              <a:t>Гибка листового металлопроката</a:t>
            </a:r>
            <a:br>
              <a:rPr lang="ru-RU" dirty="0"/>
            </a:b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1625" y="712693"/>
            <a:ext cx="6521822" cy="5150225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7918" y="1613647"/>
            <a:ext cx="4773707" cy="4908176"/>
          </a:xfrm>
        </p:spPr>
        <p:txBody>
          <a:bodyPr/>
          <a:lstStyle/>
          <a:p>
            <a:r>
              <a:rPr lang="ru-RU" dirty="0" smtClean="0"/>
              <a:t>ТОЛЩИНА ЛИСТА                       ДЛИНА ЛИСТА</a:t>
            </a:r>
          </a:p>
          <a:p>
            <a:r>
              <a:rPr lang="ru-RU" i="1" dirty="0" smtClean="0"/>
              <a:t>   </a:t>
            </a:r>
            <a:r>
              <a:rPr lang="ru-RU" sz="1800" i="1" dirty="0" smtClean="0"/>
              <a:t>До 1 мм                                         до 3000 мм</a:t>
            </a:r>
          </a:p>
          <a:p>
            <a:r>
              <a:rPr lang="ru-RU" sz="1800" i="1" dirty="0" smtClean="0"/>
              <a:t>   1 мм                                               до </a:t>
            </a:r>
            <a:r>
              <a:rPr lang="ru-RU" sz="1800" i="1" dirty="0"/>
              <a:t>3000 </a:t>
            </a:r>
            <a:r>
              <a:rPr lang="ru-RU" sz="1800" i="1" dirty="0" smtClean="0"/>
              <a:t>мм</a:t>
            </a:r>
          </a:p>
          <a:p>
            <a:r>
              <a:rPr lang="ru-RU" sz="1800" i="1" dirty="0" smtClean="0"/>
              <a:t>   2 мм                                               </a:t>
            </a:r>
            <a:r>
              <a:rPr lang="ru-RU" sz="1800" i="1" dirty="0"/>
              <a:t>до 3000 </a:t>
            </a:r>
            <a:r>
              <a:rPr lang="ru-RU" sz="1800" i="1" dirty="0" smtClean="0"/>
              <a:t>мм</a:t>
            </a:r>
          </a:p>
          <a:p>
            <a:r>
              <a:rPr lang="ru-RU" sz="1800" i="1" dirty="0" smtClean="0"/>
              <a:t>   3 мм                                               до </a:t>
            </a:r>
            <a:r>
              <a:rPr lang="ru-RU" sz="1800" i="1" dirty="0"/>
              <a:t>3000 </a:t>
            </a:r>
            <a:r>
              <a:rPr lang="ru-RU" sz="1800" i="1" dirty="0" smtClean="0"/>
              <a:t>мм</a:t>
            </a:r>
          </a:p>
          <a:p>
            <a:r>
              <a:rPr lang="ru-RU" sz="1800" i="1" dirty="0" smtClean="0"/>
              <a:t>   4 мм                                               </a:t>
            </a:r>
            <a:r>
              <a:rPr lang="ru-RU" sz="1800" i="1" dirty="0"/>
              <a:t>до 3000 </a:t>
            </a:r>
            <a:r>
              <a:rPr lang="ru-RU" sz="1800" i="1" dirty="0" smtClean="0"/>
              <a:t>мм</a:t>
            </a:r>
          </a:p>
          <a:p>
            <a:r>
              <a:rPr lang="ru-RU" sz="1800" i="1" dirty="0" smtClean="0"/>
              <a:t>   5 мм                                               до </a:t>
            </a:r>
            <a:r>
              <a:rPr lang="ru-RU" sz="1800" i="1" dirty="0"/>
              <a:t>3000 </a:t>
            </a:r>
            <a:r>
              <a:rPr lang="ru-RU" sz="1800" i="1" dirty="0" smtClean="0"/>
              <a:t>мм</a:t>
            </a:r>
          </a:p>
          <a:p>
            <a:r>
              <a:rPr lang="ru-RU" sz="1800" i="1" dirty="0" smtClean="0"/>
              <a:t>   6 </a:t>
            </a:r>
            <a:r>
              <a:rPr lang="ru-RU" sz="1800" i="1" dirty="0"/>
              <a:t>мм                                               до 3000 мм</a:t>
            </a:r>
          </a:p>
          <a:p>
            <a:r>
              <a:rPr lang="ru-RU" sz="1800" i="1" dirty="0" smtClean="0"/>
              <a:t>   7 </a:t>
            </a:r>
            <a:r>
              <a:rPr lang="ru-RU" sz="1800" i="1" dirty="0"/>
              <a:t>мм                                               до 3000 мм</a:t>
            </a:r>
          </a:p>
          <a:p>
            <a:r>
              <a:rPr lang="ru-RU" sz="1800" i="1" dirty="0" smtClean="0"/>
              <a:t>   8 </a:t>
            </a:r>
            <a:r>
              <a:rPr lang="ru-RU" sz="1800" i="1" dirty="0"/>
              <a:t>мм                                               до 3000 мм</a:t>
            </a:r>
          </a:p>
          <a:p>
            <a:endParaRPr lang="ru-RU" i="1" dirty="0" smtClean="0"/>
          </a:p>
        </p:txBody>
      </p:sp>
    </p:spTree>
    <p:extLst>
      <p:ext uri="{BB962C8B-B14F-4D97-AF65-F5344CB8AC3E}">
        <p14:creationId xmlns:p14="http://schemas.microsoft.com/office/powerpoint/2010/main" val="1200143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7882" y="887016"/>
            <a:ext cx="3680885" cy="1371600"/>
          </a:xfrm>
        </p:spPr>
        <p:txBody>
          <a:bodyPr/>
          <a:lstStyle/>
          <a:p>
            <a:pPr algn="ctr"/>
            <a:r>
              <a:rPr lang="ru-RU" dirty="0"/>
              <a:t>Сварочно-слесарные работы</a:t>
            </a:r>
            <a:br>
              <a:rPr lang="ru-RU" dirty="0"/>
            </a:b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1612" y="1061828"/>
            <a:ext cx="6169025" cy="4626768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28599" y="2084293"/>
            <a:ext cx="4755777" cy="3416043"/>
          </a:xfrm>
        </p:spPr>
        <p:txBody>
          <a:bodyPr/>
          <a:lstStyle/>
          <a:p>
            <a:r>
              <a:rPr lang="ru-RU" sz="1800" dirty="0"/>
              <a:t>Все сварочные работы выполняются строго в соответствии с техническими чертежами</a:t>
            </a:r>
            <a:r>
              <a:rPr lang="ru-RU" sz="1800" dirty="0" smtClean="0"/>
              <a:t>.</a:t>
            </a:r>
          </a:p>
          <a:p>
            <a:r>
              <a:rPr lang="ru-RU" sz="1800" i="1" dirty="0" smtClean="0"/>
              <a:t>Аргоновая</a:t>
            </a:r>
          </a:p>
          <a:p>
            <a:r>
              <a:rPr lang="ru-RU" sz="1800" i="1" dirty="0" smtClean="0"/>
              <a:t>Газовая</a:t>
            </a:r>
          </a:p>
          <a:p>
            <a:r>
              <a:rPr lang="ru-RU" sz="1800" i="1" dirty="0" smtClean="0"/>
              <a:t>Полуавтоматическая</a:t>
            </a:r>
          </a:p>
          <a:p>
            <a:r>
              <a:rPr lang="ru-RU" sz="1800" i="1" dirty="0" smtClean="0"/>
              <a:t>Ручная дуговая</a:t>
            </a:r>
          </a:p>
          <a:p>
            <a:r>
              <a:rPr lang="ru-RU" sz="1800" i="1" dirty="0" smtClean="0"/>
              <a:t>Точечная (контактная)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3933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0988" y="430306"/>
            <a:ext cx="4289611" cy="115644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Полимерно-порошковая покраска</a:t>
            </a:r>
            <a:br>
              <a:rPr lang="ru-RU" dirty="0"/>
            </a:b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199" y="1250576"/>
            <a:ext cx="6387352" cy="4948518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82388" y="1586753"/>
            <a:ext cx="4518211" cy="4988859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Окрасочная камера</a:t>
            </a:r>
          </a:p>
          <a:p>
            <a:r>
              <a:rPr lang="ru-RU" dirty="0" smtClean="0"/>
              <a:t>Это </a:t>
            </a:r>
            <a:r>
              <a:rPr lang="ru-RU" dirty="0"/>
              <a:t>особое помещение, в котором созданы специальные условия для качественного покрытия металла красочным слоем. В этом помещении минимизированы посторонние воздействия, вроде потоков воздуха или веществ, которые могут повлиять на результат окрашивания.</a:t>
            </a:r>
            <a:endParaRPr lang="ru-RU" dirty="0" smtClean="0"/>
          </a:p>
          <a:p>
            <a:r>
              <a:rPr lang="ru-RU" b="1" dirty="0" smtClean="0"/>
              <a:t>Краскопульт (пульверизатор)</a:t>
            </a:r>
          </a:p>
          <a:p>
            <a:r>
              <a:rPr lang="ru-RU" dirty="0" smtClean="0"/>
              <a:t>Это </a:t>
            </a:r>
            <a:r>
              <a:rPr lang="ru-RU" dirty="0"/>
              <a:t>распылитель для сухой краски, который позволяет под давлением выбрасывать полимерные частицы для равномерного покрытия окрашиваемой </a:t>
            </a:r>
            <a:r>
              <a:rPr lang="ru-RU" dirty="0" smtClean="0"/>
              <a:t>поверхности</a:t>
            </a:r>
          </a:p>
          <a:p>
            <a:r>
              <a:rPr lang="ru-RU" b="1" dirty="0" smtClean="0"/>
              <a:t>Печь полимеризаций</a:t>
            </a:r>
          </a:p>
          <a:p>
            <a:r>
              <a:rPr lang="ru-RU" dirty="0"/>
              <a:t>После того, как процесс окрашивания был завершен, в печи происходит процесс трансформации сухого вещества в твердый и равномерный красочный слой. </a:t>
            </a:r>
          </a:p>
        </p:txBody>
      </p:sp>
    </p:spTree>
    <p:extLst>
      <p:ext uri="{BB962C8B-B14F-4D97-AF65-F5344CB8AC3E}">
        <p14:creationId xmlns:p14="http://schemas.microsoft.com/office/powerpoint/2010/main" val="3443638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 b="1" dirty="0" smtClean="0"/>
              <a:t>ООО КАМАВТОЦЕНТР</a:t>
            </a:r>
            <a:br>
              <a:rPr lang="ru-RU" sz="5400" b="1" dirty="0" smtClean="0"/>
            </a:br>
            <a:r>
              <a:rPr lang="ru-RU" dirty="0" smtClean="0"/>
              <a:t>официальный дилер </a:t>
            </a:r>
            <a:r>
              <a:rPr lang="ru-RU" b="1" dirty="0" smtClean="0"/>
              <a:t>ПАО КАМАЗ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 smtClean="0"/>
              <a:t>Валиев Рузиль Равилевич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директор по производству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422545 Россия Республика Татарстан г. Зеленодольск ул. Столичная д. 30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>Тел.: 8-800-222-94-10 моб.: 8-937-611-88-08</a:t>
            </a:r>
          </a:p>
          <a:p>
            <a:pPr algn="ctr"/>
            <a:r>
              <a:rPr lang="en-US" dirty="0" smtClean="0"/>
              <a:t>E-mail</a:t>
            </a:r>
            <a:r>
              <a:rPr lang="ru-RU" dirty="0" smtClean="0"/>
              <a:t>: </a:t>
            </a:r>
            <a:r>
              <a:rPr lang="en-US" dirty="0" smtClean="0">
                <a:hlinkClick r:id="rId2"/>
              </a:rPr>
              <a:t>npc@kamautocentr.ru</a:t>
            </a:r>
            <a:r>
              <a:rPr lang="en-US" dirty="0" smtClean="0"/>
              <a:t>    </a:t>
            </a:r>
            <a:r>
              <a:rPr lang="ru-RU" dirty="0" smtClean="0"/>
              <a:t>Сайт: </a:t>
            </a:r>
            <a:r>
              <a:rPr lang="en-US" dirty="0" smtClean="0">
                <a:hlinkClick r:id="rId3"/>
              </a:rPr>
              <a:t>www.kamautocentr.ru</a:t>
            </a:r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92401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ебеса">
  <a:themeElements>
    <a:clrScheme name="Небеса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Небеса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ебеса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TM03457452[[fn=Небесная]]</Template>
  <TotalTime>82</TotalTime>
  <Words>254</Words>
  <Application>Microsoft Office PowerPoint</Application>
  <PresentationFormat>Широкоэкранный</PresentationFormat>
  <Paragraphs>48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Bahnschrift</vt:lpstr>
      <vt:lpstr>Calibri</vt:lpstr>
      <vt:lpstr>Calibri Light</vt:lpstr>
      <vt:lpstr>Небеса</vt:lpstr>
      <vt:lpstr>Камавтоцентр Официальный дилер ПАО Камаз</vt:lpstr>
      <vt:lpstr>Представляем Вашему вниманию услуги по обработке металла</vt:lpstr>
      <vt:lpstr>Лазерная резка металла</vt:lpstr>
      <vt:lpstr>Гибка листового металлопроката </vt:lpstr>
      <vt:lpstr>Сварочно-слесарные работы </vt:lpstr>
      <vt:lpstr>Полимерно-порошковая покраска </vt:lpstr>
      <vt:lpstr>ООО КАМАВТОЦЕНТР официальный дилер ПАО КАМАЗ Валиев Рузиль Равилевич директор по производству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Камавтоцентр Официальный дилер ПАО Камаз</dc:title>
  <dc:creator>Валиев Рузиль Равилевич</dc:creator>
  <cp:lastModifiedBy>Валиев Рузиль Равилевич</cp:lastModifiedBy>
  <cp:revision>10</cp:revision>
  <dcterms:created xsi:type="dcterms:W3CDTF">2023-08-21T07:37:34Z</dcterms:created>
  <dcterms:modified xsi:type="dcterms:W3CDTF">2023-08-21T09:00:19Z</dcterms:modified>
</cp:coreProperties>
</file>